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2"/>
    <p:sldId id="1874" r:id="rId3"/>
    <p:sldId id="1911" r:id="rId4"/>
    <p:sldId id="1897" r:id="rId5"/>
    <p:sldId id="1896" r:id="rId6"/>
    <p:sldId id="1875" r:id="rId7"/>
    <p:sldId id="1898" r:id="rId8"/>
    <p:sldId id="1882" r:id="rId9"/>
    <p:sldId id="1899" r:id="rId10"/>
    <p:sldId id="1883" r:id="rId11"/>
    <p:sldId id="1900" r:id="rId12"/>
    <p:sldId id="1902" r:id="rId13"/>
    <p:sldId id="1876" r:id="rId14"/>
    <p:sldId id="1877" r:id="rId15"/>
    <p:sldId id="1901" r:id="rId16"/>
    <p:sldId id="1878" r:id="rId17"/>
    <p:sldId id="261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 varScale="1">
        <p:scale>
          <a:sx n="94" d="100"/>
          <a:sy n="94" d="100"/>
        </p:scale>
        <p:origin x="90" y="192"/>
      </p:cViewPr>
      <p:guideLst>
        <p:guide orient="horz" pos="2160"/>
        <p:guide pos="38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0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79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rcxybm@126.com" TargetMode="External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9525" imgH="9525" progId="TCLayout.ActiveDocument.1">
                  <p:embed/>
                </p:oleObj>
              </mc:Choice>
              <mc:Fallback>
                <p:oleObj name="think-cell Slide" r:id="rId5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213800" y="3074647"/>
            <a:ext cx="9795320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/>
              <a:t>哈尔滨理工大学荣成学院</a:t>
            </a:r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>
                <a:latin typeface="+mj-ea"/>
                <a:ea typeface="+mj-ea"/>
              </a:rPr>
              <a:t>2021</a:t>
            </a:r>
            <a:r>
              <a:rPr lang="zh-CN" altLang="en-US" sz="2400" b="1" dirty="0">
                <a:latin typeface="+mj-ea"/>
                <a:ea typeface="+mj-ea"/>
              </a:rPr>
              <a:t>年合同制工作人员</a:t>
            </a:r>
            <a:r>
              <a:rPr lang="zh-CN" altLang="zh-CN" sz="2400" b="1" dirty="0">
                <a:latin typeface="+mj-ea"/>
                <a:ea typeface="+mj-ea"/>
              </a:rPr>
              <a:t>提交材料模板</a:t>
            </a:r>
          </a:p>
        </p:txBody>
      </p:sp>
      <p:sp>
        <p:nvSpPr>
          <p:cNvPr id="27" name="îSļiḍé"/>
          <p:cNvSpPr txBox="1"/>
          <p:nvPr/>
        </p:nvSpPr>
        <p:spPr>
          <a:xfrm>
            <a:off x="2395156" y="61130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spc="-75" dirty="0">
                <a:solidFill>
                  <a:srgbClr val="000000"/>
                </a:solidFill>
                <a:effectLst/>
                <a:latin typeface="仿宋_GB2312"/>
                <a:cs typeface="Times New Roman" panose="02020603050405020304" pitchFamily="18" charset="0"/>
              </a:rPr>
              <a:t>http://rc.hrbust.edu.cn/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0" y="95250"/>
            <a:ext cx="8208010" cy="732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-4应届毕业生由毕业院校出具应届毕业生证明</a:t>
            </a:r>
          </a:p>
          <a:p>
            <a:r>
              <a:rPr lang="en-US" altLang="zh-CN" sz="2000" b="0" dirty="0"/>
              <a:t>               </a:t>
            </a:r>
            <a:r>
              <a:rPr lang="en-US" altLang="zh-CN" sz="1400" b="0" dirty="0"/>
              <a:t>（内容包括：姓名、性别、出生日期、所在学院、所学专业）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550035"/>
            <a:ext cx="41656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760" y="76200"/>
            <a:ext cx="103670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/>
              <a:t>⑤《普通高等学校录取新生名册》（高考录取三联单）复印件</a:t>
            </a:r>
          </a:p>
          <a:p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11800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</a:rPr>
              <a:t>⑥</a:t>
            </a:r>
            <a:r>
              <a:rPr lang="en-US" altLang="zh-CN" sz="2800" b="1" dirty="0">
                <a:solidFill>
                  <a:srgbClr val="000000"/>
                </a:solidFill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</a:rPr>
              <a:t>报名表</a:t>
            </a:r>
            <a:r>
              <a:rPr lang="en-US" altLang="zh-CN" sz="2800" b="1" dirty="0">
                <a:solidFill>
                  <a:srgbClr val="000000"/>
                </a:solidFill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</a:rPr>
              <a:t>中填有论文、项目、著作、获奖等的，需提供证明材料</a:t>
            </a:r>
          </a:p>
          <a:p>
            <a:pPr lvl="0"/>
            <a:r>
              <a:rPr lang="en-US" altLang="zh-CN" dirty="0">
                <a:solidFill>
                  <a:srgbClr val="000000"/>
                </a:solidFill>
              </a:rPr>
              <a:t>                                                     </a:t>
            </a:r>
            <a:r>
              <a:rPr lang="zh-CN" altLang="en-US" sz="1600" dirty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24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4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en-US" sz="2800" b="1" dirty="0">
                <a:solidFill>
                  <a:srgbClr val="000000"/>
                </a:solidFill>
              </a:rPr>
              <a:t>外语等级证书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677234"/>
            <a:ext cx="4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贴外语等级证书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5902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/>
              <a:t>⑧应聘岗位需要的其它证明材料</a:t>
            </a:r>
            <a:r>
              <a:rPr lang="zh-CN" altLang="en-US" sz="1600" dirty="0"/>
              <a:t>（根据证明材料自行增加页数）</a:t>
            </a:r>
            <a:endParaRPr lang="zh-CN" altLang="en-US" sz="2000" dirty="0"/>
          </a:p>
          <a:p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贴应聘岗位其它证明材料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9525" imgH="9525" progId="TCLayout.ActiveDocument.1">
                  <p:embed/>
                </p:oleObj>
              </mc:Choice>
              <mc:Fallback>
                <p:oleObj name="think-cell Slide" r:id="rId6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>
                <a:latin typeface="+mn-ea"/>
              </a:rPr>
              <a:t>：</a:t>
            </a:r>
            <a:r>
              <a:rPr lang="en-US" altLang="zh-CN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10"/>
              </a:rPr>
              <a:t>rcxybm@126.com</a:t>
            </a:r>
            <a:endParaRPr lang="en-US" altLang="zh-CN" sz="2400" b="1" u="sng" dirty="0">
              <a:latin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>
                <a:latin typeface="+mn-ea"/>
              </a:rPr>
              <a:t>邮件主题标明为“单位+岗位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</a:p>
          <a:p>
            <a:r>
              <a:rPr lang="en-US" altLang="zh-CN" sz="2400" dirty="0">
                <a:latin typeface="+mn-ea"/>
              </a:rPr>
              <a:t>   </a:t>
            </a:r>
            <a:r>
              <a:rPr lang="zh-CN" altLang="zh-CN" sz="2400" dirty="0">
                <a:latin typeface="+mn-ea"/>
              </a:rPr>
              <a:t>（如：</a:t>
            </a:r>
            <a:r>
              <a:rPr lang="zh-CN" altLang="en-US" sz="2400" dirty="0">
                <a:latin typeface="+mn-ea"/>
              </a:rPr>
              <a:t>软件工程系</a:t>
            </a:r>
            <a:r>
              <a:rPr lang="zh-CN" altLang="zh-CN" sz="2400" dirty="0">
                <a:latin typeface="+mn-ea"/>
              </a:rPr>
              <a:t>+</a:t>
            </a:r>
            <a:r>
              <a:rPr lang="zh-CN" altLang="en-US" sz="2400" dirty="0">
                <a:latin typeface="+mn-ea"/>
              </a:rPr>
              <a:t>软件工程</a:t>
            </a:r>
            <a:r>
              <a:rPr lang="zh-CN" altLang="zh-CN" sz="2400" dirty="0">
                <a:latin typeface="+mn-ea"/>
              </a:rPr>
              <a:t>专业教师+姓名）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4" y="89535"/>
            <a:ext cx="9841027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①</a:t>
            </a:r>
            <a:r>
              <a:rPr lang="zh-CN" altLang="en-US" dirty="0">
                <a:sym typeface="+mn-ea"/>
              </a:rPr>
              <a:t>签字的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</a:t>
            </a:r>
            <a:r>
              <a:rPr lang="zh-CN" altLang="en-US" dirty="0">
                <a:sym typeface="+mn-ea"/>
              </a:rPr>
              <a:t>荣成学院</a:t>
            </a:r>
            <a:r>
              <a:rPr lang="zh-CN" altLang="zh-CN" dirty="0">
                <a:sym typeface="+mn-ea"/>
              </a:rPr>
              <a:t>应聘人员报名表</a:t>
            </a:r>
            <a:r>
              <a:rPr lang="en-US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贴应聘人员报名表正面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4" y="89535"/>
            <a:ext cx="984941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①</a:t>
            </a:r>
            <a:r>
              <a:rPr lang="zh-CN" altLang="en-US" dirty="0">
                <a:sym typeface="+mn-ea"/>
              </a:rPr>
              <a:t>签字的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</a:t>
            </a:r>
            <a:r>
              <a:rPr lang="zh-CN" altLang="en-US" dirty="0">
                <a:sym typeface="+mn-ea"/>
              </a:rPr>
              <a:t>荣成学院</a:t>
            </a:r>
            <a:r>
              <a:rPr lang="zh-CN" altLang="zh-CN" dirty="0">
                <a:sym typeface="+mn-ea"/>
              </a:rPr>
              <a:t>应聘人员报名表</a:t>
            </a:r>
            <a:r>
              <a:rPr lang="en-US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贴应聘人员报名表反面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1128458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②</a:t>
            </a:r>
            <a:r>
              <a:rPr lang="zh-CN" altLang="en-US" dirty="0">
                <a:sym typeface="+mn-ea"/>
              </a:rPr>
              <a:t>签字并盖章的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</a:t>
            </a:r>
            <a:r>
              <a:rPr lang="zh-CN" altLang="en-US" dirty="0">
                <a:sym typeface="+mn-ea"/>
              </a:rPr>
              <a:t>荣成学院</a:t>
            </a:r>
            <a:r>
              <a:rPr lang="zh-CN" altLang="zh-CN" dirty="0">
                <a:sym typeface="+mn-ea"/>
              </a:rPr>
              <a:t>应聘人员思想政治鉴定表</a:t>
            </a:r>
            <a:r>
              <a:rPr lang="en-US" altLang="zh-CN" dirty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686685" cy="474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本科毕业证</a:t>
            </a:r>
            <a:endParaRPr lang="zh-CN" altLang="en-US" sz="1400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220;#186256;#186214;"/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19</TotalTime>
  <Words>433</Words>
  <Application>Microsoft Office PowerPoint</Application>
  <PresentationFormat>宽屏</PresentationFormat>
  <Paragraphs>133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仿宋_GB2312</vt:lpstr>
      <vt:lpstr>华文行楷</vt:lpstr>
      <vt:lpstr>微软雅黑</vt:lpstr>
      <vt:lpstr>Arial</vt:lpstr>
      <vt:lpstr>Calibri</vt:lpstr>
      <vt:lpstr>主题5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罗林金</Manager>
  <Company>哈尔滨理工大学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gyb1</cp:lastModifiedBy>
  <cp:revision>66</cp:revision>
  <cp:lastPrinted>2020-09-09T16:00:00Z</cp:lastPrinted>
  <dcterms:created xsi:type="dcterms:W3CDTF">2020-09-09T16:00:00Z</dcterms:created>
  <dcterms:modified xsi:type="dcterms:W3CDTF">2021-06-10T06:37:57Z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9AC1E34206424BEEB3EF0EFC2D155BBC</vt:lpwstr>
  </property>
  <property fmtid="{D5CDD505-2E9C-101B-9397-08002B2CF9AE}" pid="5" name="KSOProductBuildVer">
    <vt:lpwstr>2052-11.1.0.10463</vt:lpwstr>
  </property>
</Properties>
</file>